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10" Type="http://schemas.openxmlformats.org/officeDocument/2006/relationships/customXml" Target="../customXml/item3.xml"/><Relationship Id="rId4" Type="http://schemas.openxmlformats.org/officeDocument/2006/relationships/viewProps" Target="viewProps.xml"/><Relationship Id="rId9" Type="http://schemas.openxmlformats.org/officeDocument/2006/relationships/customXml" Target="../customXml/item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y Hallewell" userId="3b9c6f18-7fb2-4952-870c-18d5820024b4" providerId="ADAL" clId="{A1791B4D-7B7F-4603-953E-A629517FEC0A}"/>
    <pc:docChg chg="modSld">
      <pc:chgData name="Andy Hallewell" userId="3b9c6f18-7fb2-4952-870c-18d5820024b4" providerId="ADAL" clId="{A1791B4D-7B7F-4603-953E-A629517FEC0A}" dt="2021-01-26T12:05:33.768" v="2" actId="20577"/>
      <pc:docMkLst>
        <pc:docMk/>
      </pc:docMkLst>
      <pc:sldChg chg="modSp mod">
        <pc:chgData name="Andy Hallewell" userId="3b9c6f18-7fb2-4952-870c-18d5820024b4" providerId="ADAL" clId="{A1791B4D-7B7F-4603-953E-A629517FEC0A}" dt="2021-01-26T12:05:33.768" v="2" actId="20577"/>
        <pc:sldMkLst>
          <pc:docMk/>
          <pc:sldMk cId="52256578" sldId="256"/>
        </pc:sldMkLst>
        <pc:spChg chg="mod">
          <ac:chgData name="Andy Hallewell" userId="3b9c6f18-7fb2-4952-870c-18d5820024b4" providerId="ADAL" clId="{A1791B4D-7B7F-4603-953E-A629517FEC0A}" dt="2021-01-26T12:05:33.768" v="2" actId="20577"/>
          <ac:spMkLst>
            <pc:docMk/>
            <pc:sldMk cId="52256578" sldId="256"/>
            <ac:spMk id="3" creationId="{FBD7AADE-4E63-40EB-BB0C-6620AB785C39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DF365D-C7F6-4D74-8ABB-F9CF34766F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B00231-1CDF-42BC-89F6-0024142155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C45911-E3F0-48C7-8F10-DBD101B25B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1FF34-C1F3-4F83-B05D-E86C66B89217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6BFC1A-B799-4B77-A73E-4AD8B5B594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9BD81E-BCC0-4E33-BD13-3B99E071A7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2997-DC2A-499F-A420-7F8CBF10F9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4298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A2E434-D209-4F86-B623-0FAB5D23CD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95CD8C-79B3-4BAD-A088-1B82D94DC7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E30DB7-B7D6-4FCF-91CF-8A65599413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1FF34-C1F3-4F83-B05D-E86C66B89217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71F606-184C-498C-8C52-99F46067BD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F9F397-8B05-4DC7-A3E6-172D2D1E8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2997-DC2A-499F-A420-7F8CBF10F9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4774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1B14999-2C7D-47E4-B85E-ED1C36D4C0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8E46A8-A973-4F2D-B11E-08CB7FFA84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DE2354-A8B8-4D07-B84D-A9FF24F8F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1FF34-C1F3-4F83-B05D-E86C66B89217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3FF30B-5327-4ECF-83B4-4AC218A30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3B74E8-2AE7-4EBD-AF4F-4F21B910F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2997-DC2A-499F-A420-7F8CBF10F9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3612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04EC17-0137-4C63-9532-994337FD20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622379-A633-4B6D-B0EB-01FB98B842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55F4A5-9761-46BC-8AB9-5794D30BD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1FF34-C1F3-4F83-B05D-E86C66B89217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9E9D07-95B9-4867-9E1C-35D5AA8A3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BAA3B5-8FDE-4A4F-B0F5-C25020EEC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2997-DC2A-499F-A420-7F8CBF10F9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1764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5A6910-B0AA-4ACD-888C-6A90A51044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579C97-3BB9-4C6B-A7C2-0CB3995CEA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8037CA-3291-4FF5-AE00-AC9B86AAC0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1FF34-C1F3-4F83-B05D-E86C66B89217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A6C171-6419-42A4-B266-16FFC35A3C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C75874-8BA4-4246-A849-C87EE16E9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2997-DC2A-499F-A420-7F8CBF10F9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8108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278965-DD88-49C5-B631-AB3F04A18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5A5D3C-B605-4B31-8F65-1EDA5F999A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355E39-38A9-4FAB-9019-77A85292F2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F099E8-6E22-4F8D-8573-7A1ED51320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1FF34-C1F3-4F83-B05D-E86C66B89217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BD1421-1D75-416E-BC25-221CE934F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F9080B-4F2B-437B-9893-65A1847C9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2997-DC2A-499F-A420-7F8CBF10F9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0442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EF3F5-CC84-4E96-AA84-978D4C1CD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7326D7-A1EF-4A1F-820C-E7216A8A9A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1FAE05-1215-4F6E-AD4A-C9A7C99E70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7547D40-651F-46D0-AC81-8EB96659A3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CF0CAEF-D509-456F-9242-EDD836E209F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A8C238A-56BE-4469-A9D1-30A3D88872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1FF34-C1F3-4F83-B05D-E86C66B89217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A039880-0069-4461-9D73-E505EE13A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0347467-6F29-449C-A5A1-D8211660F5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2997-DC2A-499F-A420-7F8CBF10F9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7235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1363B2-3DD3-45EA-BDB2-9FBF394A12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1EAA85-E31A-4E03-BEA5-A0479D6DA0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1FF34-C1F3-4F83-B05D-E86C66B89217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1DCB7E-3434-43FA-8C8F-59662985E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6C9F7F-716A-4090-AC37-C2551EF40E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2997-DC2A-499F-A420-7F8CBF10F9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3932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8406CE6-42D5-4B46-915A-B877FA354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1FF34-C1F3-4F83-B05D-E86C66B89217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C6934CF-18D5-4D2B-B861-5AAC3A55A0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D0ADF7-9108-412E-9291-6E4485A112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2997-DC2A-499F-A420-7F8CBF10F9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8071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6E8B84-1E8C-4FD1-BDD1-63B25D8806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F204B6-6460-441E-8487-923B517EE4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AFBE4C-65A8-4737-88DC-5809971BEE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B0534C-0093-4E9B-A4CB-360447BAE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1FF34-C1F3-4F83-B05D-E86C66B89217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171C17-298B-4E91-A365-C6211616FE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560E20-16AD-4909-B6F4-47031F52C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2997-DC2A-499F-A420-7F8CBF10F9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719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1361F9-D421-4A98-9600-E8046C16EE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67C0276-54BD-4497-9FBC-6ADFE33F0F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B4D213-3028-4276-A602-F16E96DB38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BC9873-91C3-4F57-ACF6-32681FB58A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1FF34-C1F3-4F83-B05D-E86C66B89217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CC2881-7AED-481E-B25B-28C6438E90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5B39DC-1BEA-45C0-BEC6-151A7FB7F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2997-DC2A-499F-A420-7F8CBF10F9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8694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2C5CDAD-C5E8-4E9C-8014-E3A25A3A60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EBCEA-B09C-4CFC-BC8D-48C949DB7D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3CFDA8-6F5E-4C59-8754-B1079B8C7E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51FF34-C1F3-4F83-B05D-E86C66B89217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6537A0-840B-408F-A91D-82532C0BD7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5EEE79-1EA3-495B-BEBF-07BCF2B021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42997-DC2A-499F-A420-7F8CBF10F9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880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488" y="0"/>
            <a:ext cx="10910292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73B8320-AFC6-4A29-AD85-D6E67559BE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5368" y="2043663"/>
            <a:ext cx="6105194" cy="2031055"/>
          </a:xfrm>
        </p:spPr>
        <p:txBody>
          <a:bodyPr>
            <a:noAutofit/>
          </a:bodyPr>
          <a:lstStyle/>
          <a:p>
            <a:pPr marL="342900" lvl="0" indent="-342900" algn="l">
              <a:buFont typeface="Arial" panose="020B0604020202020204" pitchFamily="34" charset="0"/>
              <a:buChar char="•"/>
            </a:pPr>
            <a:br>
              <a:rPr lang="en-GB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br>
              <a:rPr lang="en-US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</a:br>
            <a:br>
              <a:rPr lang="en-GB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D7AADE-4E63-40EB-BB0C-6620AB785C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14044" y="1702623"/>
            <a:ext cx="6105194" cy="682079"/>
          </a:xfrm>
        </p:spPr>
        <p:txBody>
          <a:bodyPr>
            <a:normAutofit fontScale="25000" lnSpcReduction="20000"/>
          </a:bodyPr>
          <a:lstStyle/>
          <a:p>
            <a:pPr algn="l"/>
            <a:br>
              <a:rPr lang="en-US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</a:br>
            <a:br>
              <a:rPr lang="en-US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</a:br>
            <a:br>
              <a:rPr lang="en-US" sz="96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</a:br>
            <a:r>
              <a:rPr lang="en-US" sz="96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- Priority(</a:t>
            </a:r>
            <a:r>
              <a:rPr lang="en-US" sz="9600" b="1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ies</a:t>
            </a:r>
            <a:r>
              <a:rPr lang="en-US" sz="96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) proposing to apply to: 2.2 - Extending Market Reach of SMEs;</a:t>
            </a:r>
            <a:br>
              <a:rPr lang="en-US" sz="96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</a:br>
            <a:br>
              <a:rPr lang="en-US" sz="96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</a:br>
            <a:r>
              <a:rPr lang="en-US" sz="96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- Project title and brief description: Developing the Literary Tourism sector through Digital Marketing;</a:t>
            </a:r>
            <a:br>
              <a:rPr lang="en-US" sz="96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</a:br>
            <a:br>
              <a:rPr lang="en-GB" sz="96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GB" sz="96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- </a:t>
            </a:r>
            <a:r>
              <a:rPr lang="en-US" sz="96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Objective of joining the webinar: Understanding funding status / options for UK partners; searching for partners, searching for complementary projects;</a:t>
            </a:r>
            <a:br>
              <a:rPr lang="en-US" sz="96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</a:br>
            <a:br>
              <a:rPr lang="en-US" sz="96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</a:br>
            <a:r>
              <a:rPr lang="en-US" sz="96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- Email contact: andy@icban.com</a:t>
            </a:r>
            <a:endParaRPr lang="en-GB" sz="96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2565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A1092953C76344AF5ABC55E54F543D" ma:contentTypeVersion="9" ma:contentTypeDescription="Create a new document." ma:contentTypeScope="" ma:versionID="71e945ebb9d89a6332dc40a2d76d0f61">
  <xsd:schema xmlns:xsd="http://www.w3.org/2001/XMLSchema" xmlns:xs="http://www.w3.org/2001/XMLSchema" xmlns:p="http://schemas.microsoft.com/office/2006/metadata/properties" xmlns:ns2="8f689687-3dd2-4c5c-84b8-87a53078a8fa" targetNamespace="http://schemas.microsoft.com/office/2006/metadata/properties" ma:root="true" ma:fieldsID="0513ecdaa71226a074f55685adb96c25" ns2:_="">
    <xsd:import namespace="8f689687-3dd2-4c5c-84b8-87a53078a8f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689687-3dd2-4c5c-84b8-87a53078a8f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30B0CD6-A94E-45E4-B28C-B086FEDC1969}"/>
</file>

<file path=customXml/itemProps2.xml><?xml version="1.0" encoding="utf-8"?>
<ds:datastoreItem xmlns:ds="http://schemas.openxmlformats.org/officeDocument/2006/customXml" ds:itemID="{1C4CB4DE-0265-4B4C-9AC6-3895F5B0BCE0}"/>
</file>

<file path=customXml/itemProps3.xml><?xml version="1.0" encoding="utf-8"?>
<ds:datastoreItem xmlns:ds="http://schemas.openxmlformats.org/officeDocument/2006/customXml" ds:itemID="{2DB550C7-6854-4A01-B754-931FEFE2276F}"/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80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</dc:title>
  <dc:creator>Andy Hallewell</dc:creator>
  <cp:lastModifiedBy>Andy Hallewell</cp:lastModifiedBy>
  <cp:revision>1</cp:revision>
  <dcterms:created xsi:type="dcterms:W3CDTF">2021-01-26T11:57:34Z</dcterms:created>
  <dcterms:modified xsi:type="dcterms:W3CDTF">2021-01-26T12:05:51Z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0x01010053A1092953C76344AF5ABC55E54F543D</vt:lpwstr>
  </property>
</Properties>
</file>